
<file path=[Content_Types].xml><?xml version="1.0" encoding="utf-8"?>
<Types xmlns="http://schemas.openxmlformats.org/package/2006/content-types">
  <Default Extension="rels" ContentType="application/vnd.openxmlformats-package.relationships+xml"/>
  <Override PartName="/ppt/slideLayouts/slideLayout1.xml" ContentType="application/vnd.openxmlformats-officedocument.presentationml.slideLayout+xml"/>
  <Default Extension="png" ContentType="image/png"/>
  <Default Extension="jpeg" ContentType="image/jpeg"/>
  <Default Extension="xml" ContentType="application/xml"/>
  <Override PartName="/ppt/slides/slide9.xml" ContentType="application/vnd.openxmlformats-officedocument.presentationml.slide+xml"/>
  <Override PartName="/ppt/tableStyles.xml" ContentType="application/vnd.openxmlformats-officedocument.presentationml.tableStyles+xml"/>
  <Override PartName="/ppt/slideLayouts/slideLayout8.xml" ContentType="application/vnd.openxmlformats-officedocument.presentationml.slideLayout+xml"/>
  <Override PartName="/ppt/slides/slide7.xml" ContentType="application/vnd.openxmlformats-officedocument.presentationml.slide+xml"/>
  <Override PartName="/ppt/slideLayouts/slideLayout6.xml" ContentType="application/vnd.openxmlformats-officedocument.presentationml.slideLayout+xml"/>
  <Override PartName="/ppt/slides/slide5.xml" ContentType="application/vnd.openxmlformats-officedocument.presentationml.slide+xml"/>
  <Override PartName="/docProps/core.xml" ContentType="application/vnd.openxmlformats-package.core-properties+xml"/>
  <Override PartName="/ppt/slideLayouts/slideLayout4.xml" ContentType="application/vnd.openxmlformats-officedocument.presentationml.slideLayout+xml"/>
  <Override PartName="/ppt/slideMasters/slideMaster1.xml" ContentType="application/vnd.openxmlformats-officedocument.presentationml.slideMaster+xml"/>
  <Override PartName="/ppt/slideLayouts/slideLayout10.xml" ContentType="application/vnd.openxmlformats-officedocument.presentationml.slideLayout+xml"/>
  <Override PartName="/ppt/slides/slide3.xml" ContentType="application/vnd.openxmlformats-officedocument.presentationml.slide+xml"/>
  <Override PartName="/docProps/app.xml" ContentType="application/vnd.openxmlformats-officedocument.extended-properties+xml"/>
  <Override PartName="/ppt/slideLayouts/slideLayout2.xml" ContentType="application/vnd.openxmlformats-officedocument.presentationml.slideLayout+xml"/>
  <Override PartName="/ppt/slides/slide1.xml" ContentType="application/vnd.openxmlformats-officedocument.presentationml.slide+xml"/>
  <Default Extension="bin" ContentType="application/vnd.openxmlformats-officedocument.presentationml.printerSettings"/>
  <Override PartName="/ppt/slides/slide10.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slides/slide8.xml" ContentType="application/vnd.openxmlformats-officedocument.presentationml.slide+xml"/>
  <Override PartName="/ppt/presentation.xml" ContentType="application/vnd.openxmlformats-officedocument.presentationml.presentation.main+xml"/>
  <Override PartName="/ppt/slideLayouts/slideLayout7.xml" ContentType="application/vnd.openxmlformats-officedocument.presentationml.slideLayout+xml"/>
  <Override PartName="/ppt/slides/slide6.xml" ContentType="application/vnd.openxmlformats-officedocument.presentationml.slide+xml"/>
  <Override PartName="/ppt/slideLayouts/slideLayout5.xml" ContentType="application/vnd.openxmlformats-officedocument.presentationml.slideLayout+xml"/>
  <Override PartName="/ppt/slides/slide4.xml" ContentType="application/vnd.openxmlformats-officedocument.presentationml.slide+xml"/>
  <Override PartName="/ppt/slideLayouts/slideLayout11.xml" ContentType="application/vnd.openxmlformats-officedocument.presentationml.slideLayout+xml"/>
  <Override PartName="/ppt/theme/theme1.xml" ContentType="application/vnd.openxmlformats-officedocument.theme+xml"/>
  <Override PartName="/ppt/presProps.xml" ContentType="application/vnd.openxmlformats-officedocument.presentationml.presProps+xml"/>
  <Override PartName="/ppt/slideLayouts/slideLayout3.xml" ContentType="application/vnd.openxmlformats-officedocument.presentationml.slideLayout+xml"/>
  <Override PartName="/ppt/slides/slide2.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729" r:id="rId1"/>
  </p:sldMasterIdLst>
  <p:sldIdLst>
    <p:sldId id="256" r:id="rId2"/>
    <p:sldId id="257" r:id="rId3"/>
    <p:sldId id="258" r:id="rId4"/>
    <p:sldId id="260" r:id="rId5"/>
    <p:sldId id="263" r:id="rId6"/>
    <p:sldId id="259" r:id="rId7"/>
    <p:sldId id="261" r:id="rId8"/>
    <p:sldId id="262" r:id="rId9"/>
    <p:sldId id="264" r:id="rId10"/>
    <p:sldId id="265" r:id="rId11"/>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p:restoredLeft sz="15620"/>
    <p:restoredTop sz="94660"/>
  </p:normalViewPr>
  <p:slideViewPr>
    <p:cSldViewPr snapToGrid="0" snapToObjects="1">
      <p:cViewPr varScale="1">
        <p:scale>
          <a:sx n="123" d="100"/>
          <a:sy n="123" d="100"/>
        </p:scale>
        <p:origin x="-2032" y="-11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11" Type="http://schemas.openxmlformats.org/officeDocument/2006/relationships/slide" Target="slides/slide10.xml"/><Relationship Id="rId12" Type="http://schemas.openxmlformats.org/officeDocument/2006/relationships/printerSettings" Target="printerSettings/printerSettings1.bin"/><Relationship Id="rId13" Type="http://schemas.openxmlformats.org/officeDocument/2006/relationships/presProps" Target="presProps.xml"/><Relationship Id="rId14" Type="http://schemas.openxmlformats.org/officeDocument/2006/relationships/viewProps" Target="viewProps.xml"/><Relationship Id="rId15" Type="http://schemas.openxmlformats.org/officeDocument/2006/relationships/theme" Target="theme/theme1.xml"/><Relationship Id="rId16"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title" preserve="1">
  <p:cSld name="Title Slide">
    <p:bg>
      <p:bgRef idx="1001">
        <a:schemeClr val="bg2"/>
      </p:bgRef>
    </p:bg>
    <p:spTree>
      <p:nvGrpSpPr>
        <p:cNvPr id="1" name=""/>
        <p:cNvGrpSpPr/>
        <p:nvPr/>
      </p:nvGrpSpPr>
      <p:grpSpPr>
        <a:xfrm>
          <a:off x="0" y="0"/>
          <a:ext cx="0" cy="0"/>
          <a:chOff x="0" y="0"/>
          <a:chExt cx="0" cy="0"/>
        </a:xfrm>
      </p:grpSpPr>
      <p:sp>
        <p:nvSpPr>
          <p:cNvPr id="7" name="Rectangle 6"/>
          <p:cNvSpPr/>
          <p:nvPr/>
        </p:nvSpPr>
        <p:spPr bwMode="white">
          <a:xfrm>
            <a:off x="0" y="5971032"/>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9144" y="6053328"/>
            <a:ext cx="2249424"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a:off x="2359152" y="6044184"/>
            <a:ext cx="6784848"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2362200" y="4038600"/>
            <a:ext cx="6477000" cy="1828800"/>
          </a:xfrm>
        </p:spPr>
        <p:txBody>
          <a:bodyPr anchor="b"/>
          <a:lstStyle>
            <a:lvl1pPr>
              <a:defRPr cap="all" baseline="0"/>
            </a:lvl1pPr>
          </a:lstStyle>
          <a:p>
            <a:r>
              <a:rPr kumimoji="0" lang="en-US" smtClean="0"/>
              <a:t>Click to edit Master title style</a:t>
            </a:r>
            <a:endParaRPr kumimoji="0" lang="en-US"/>
          </a:p>
        </p:txBody>
      </p:sp>
      <p:sp>
        <p:nvSpPr>
          <p:cNvPr id="9" name="Subtitle 8"/>
          <p:cNvSpPr>
            <a:spLocks noGrp="1"/>
          </p:cNvSpPr>
          <p:nvPr>
            <p:ph type="subTitle" idx="1"/>
          </p:nvPr>
        </p:nvSpPr>
        <p:spPr>
          <a:xfrm>
            <a:off x="2362200" y="6050037"/>
            <a:ext cx="67056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76200" y="6068699"/>
            <a:ext cx="2057400" cy="685800"/>
          </a:xfrm>
        </p:spPr>
        <p:txBody>
          <a:bodyPr>
            <a:noAutofit/>
          </a:bodyPr>
          <a:lstStyle>
            <a:lvl1pPr algn="ctr">
              <a:defRPr sz="2000">
                <a:solidFill>
                  <a:srgbClr val="FFFFFF"/>
                </a:solidFill>
              </a:defRPr>
            </a:lvl1pPr>
          </a:lstStyle>
          <a:p>
            <a:fld id="{72FA3310-9B85-A841-BD68-0077F3180B88}" type="datetimeFigureOut">
              <a:rPr lang="en-US" smtClean="0"/>
              <a:t>5/30/11</a:t>
            </a:fld>
            <a:endParaRPr lang="en-US"/>
          </a:p>
        </p:txBody>
      </p:sp>
      <p:sp>
        <p:nvSpPr>
          <p:cNvPr id="17" name="Footer Placeholder 16"/>
          <p:cNvSpPr>
            <a:spLocks noGrp="1"/>
          </p:cNvSpPr>
          <p:nvPr>
            <p:ph type="ftr" sz="quarter" idx="11"/>
          </p:nvPr>
        </p:nvSpPr>
        <p:spPr>
          <a:xfrm>
            <a:off x="2085393" y="236538"/>
            <a:ext cx="5867400" cy="365125"/>
          </a:xfrm>
        </p:spPr>
        <p:txBody>
          <a:bodyPr/>
          <a:lstStyle>
            <a:lvl1pPr algn="r">
              <a:defRPr>
                <a:solidFill>
                  <a:schemeClr val="tx2"/>
                </a:solidFill>
              </a:defRPr>
            </a:lvl1pPr>
          </a:lstStyle>
          <a:p>
            <a:endParaRPr lang="en-US"/>
          </a:p>
        </p:txBody>
      </p:sp>
      <p:sp>
        <p:nvSpPr>
          <p:cNvPr id="29" name="Slide Number Placeholder 28"/>
          <p:cNvSpPr>
            <a:spLocks noGrp="1"/>
          </p:cNvSpPr>
          <p:nvPr>
            <p:ph type="sldNum" sz="quarter" idx="12"/>
          </p:nvPr>
        </p:nvSpPr>
        <p:spPr>
          <a:xfrm>
            <a:off x="8001000" y="228600"/>
            <a:ext cx="838200" cy="381000"/>
          </a:xfrm>
        </p:spPr>
        <p:txBody>
          <a:bodyPr/>
          <a:lstStyle>
            <a:lvl1pPr>
              <a:defRPr>
                <a:solidFill>
                  <a:schemeClr val="tx2"/>
                </a:solidFill>
              </a:defRPr>
            </a:lvl1pPr>
          </a:lstStyle>
          <a:p>
            <a:fld id="{F0C94032-CD4C-4C25-B0C2-CEC720522D92}" type="slidenum">
              <a:rPr kumimoji="0" lang="en-US" smtClean="0"/>
              <a:pPr/>
              <a:t>‹#›</a:t>
            </a:fld>
            <a:endParaRPr kumimoji="0" lang="en-US" dirty="0">
              <a:solidFill>
                <a:schemeClr val="tx2"/>
              </a:solidFill>
            </a:endParaRPr>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72FA3310-9B85-A841-BD68-0077F3180B88}" type="datetimeFigureOut">
              <a:rPr lang="en-US" smtClean="0"/>
              <a:t>5/30/11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A1A23C-2376-454B-91FA-F80F690AAF6C}"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vertTitleAndTx" preserve="1">
  <p:cSld name="Vertical Title and Text">
    <p:bg>
      <p:bgRef idx="1001">
        <a:schemeClr val="bg1"/>
      </p:bgRef>
    </p:bg>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609600"/>
            <a:ext cx="2057400" cy="55165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609600"/>
            <a:ext cx="5562600" cy="5516564"/>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6553200" y="6248402"/>
            <a:ext cx="2209800" cy="365125"/>
          </a:xfrm>
        </p:spPr>
        <p:txBody>
          <a:bodyPr/>
          <a:lstStyle/>
          <a:p>
            <a:fld id="{72FA3310-9B85-A841-BD68-0077F3180B88}" type="datetimeFigureOut">
              <a:rPr lang="en-US" smtClean="0"/>
              <a:t>5/30/11</a:t>
            </a:fld>
            <a:endParaRPr lang="en-US"/>
          </a:p>
        </p:txBody>
      </p:sp>
      <p:sp>
        <p:nvSpPr>
          <p:cNvPr id="5" name="Footer Placeholder 4"/>
          <p:cNvSpPr>
            <a:spLocks noGrp="1"/>
          </p:cNvSpPr>
          <p:nvPr>
            <p:ph type="ftr" sz="quarter" idx="11"/>
          </p:nvPr>
        </p:nvSpPr>
        <p:spPr>
          <a:xfrm>
            <a:off x="457201" y="6248207"/>
            <a:ext cx="5573483" cy="365125"/>
          </a:xfrm>
        </p:spPr>
        <p:txBody>
          <a:bodyPr/>
          <a:lstStyle/>
          <a:p>
            <a:endParaRPr lang="en-US"/>
          </a:p>
        </p:txBody>
      </p:sp>
      <p:sp>
        <p:nvSpPr>
          <p:cNvPr id="7" name="Rectangle 6"/>
          <p:cNvSpPr/>
          <p:nvPr/>
        </p:nvSpPr>
        <p:spPr bwMode="white">
          <a:xfrm>
            <a:off x="6096318" y="0"/>
            <a:ext cx="320040"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8" name="Rectangle 7"/>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9" name="Rectangle 8"/>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6" name="Slide Number Placeholder 5"/>
          <p:cNvSpPr>
            <a:spLocks noGrp="1"/>
          </p:cNvSpPr>
          <p:nvPr>
            <p:ph type="sldNum" sz="quarter" idx="12"/>
          </p:nvPr>
        </p:nvSpPr>
        <p:spPr>
          <a:xfrm rot="5400000">
            <a:off x="5989638" y="144462"/>
            <a:ext cx="533400" cy="244476"/>
          </a:xfrm>
        </p:spPr>
        <p:txBody>
          <a:bodyPr/>
          <a:lstStyle/>
          <a:p>
            <a:fld id="{45A1A23C-2376-454B-91FA-F80F690AAF6C}"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12648" y="228600"/>
            <a:ext cx="8153400" cy="990600"/>
          </a:xfrm>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72FA3310-9B85-A841-BD68-0077F3180B88}" type="datetimeFigureOut">
              <a:rPr lang="en-US" smtClean="0"/>
              <a:t>5/30/11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lvl1pPr>
              <a:defRPr>
                <a:solidFill>
                  <a:srgbClr val="FFFFFF"/>
                </a:solidFill>
              </a:defRPr>
            </a:lvl1pPr>
          </a:lstStyle>
          <a:p>
            <a:fld id="{45A1A23C-2376-454B-91FA-F80F690AAF6C}" type="slidenum">
              <a:rPr lang="en-US" smtClean="0"/>
              <a:t>‹#›</a:t>
            </a:fld>
            <a:endParaRPr lang="en-US"/>
          </a:p>
        </p:txBody>
      </p:sp>
      <p:sp>
        <p:nvSpPr>
          <p:cNvPr id="8" name="Content Placeholder 7"/>
          <p:cNvSpPr>
            <a:spLocks noGrp="1"/>
          </p:cNvSpPr>
          <p:nvPr>
            <p:ph sz="quarter" idx="1"/>
          </p:nvPr>
        </p:nvSpPr>
        <p:spPr>
          <a:xfrm>
            <a:off x="612648" y="1600200"/>
            <a:ext cx="8153400" cy="44958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secHead" preserve="1">
  <p:cSld name="Section Header">
    <p:bg>
      <p:bgRef idx="1003">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371600" y="2743200"/>
            <a:ext cx="7123113" cy="1673225"/>
          </a:xfrm>
        </p:spPr>
        <p:txBody>
          <a:bodyPr anchor="t"/>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7" name="Rectangle 6"/>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371600" y="1600200"/>
            <a:ext cx="7620000" cy="990600"/>
          </a:xfrm>
        </p:spPr>
        <p:txBody>
          <a:bodyPr/>
          <a:lstStyle>
            <a:lvl1pPr algn="l">
              <a:buNone/>
              <a:defRPr sz="4400" b="0" cap="none">
                <a:solidFill>
                  <a:srgbClr val="FFFFFF"/>
                </a:solidFill>
              </a:defRPr>
            </a:lvl1pPr>
          </a:lstStyle>
          <a:p>
            <a:r>
              <a:rPr kumimoji="0" lang="en-US" smtClean="0"/>
              <a:t>Click to edit Master title style</a:t>
            </a:r>
            <a:endParaRPr kumimoji="0" lang="en-US"/>
          </a:p>
        </p:txBody>
      </p:sp>
      <p:sp>
        <p:nvSpPr>
          <p:cNvPr id="12" name="Date Placeholder 11"/>
          <p:cNvSpPr>
            <a:spLocks noGrp="1"/>
          </p:cNvSpPr>
          <p:nvPr>
            <p:ph type="dt" sz="half" idx="10"/>
          </p:nvPr>
        </p:nvSpPr>
        <p:spPr/>
        <p:txBody>
          <a:bodyPr/>
          <a:lstStyle/>
          <a:p>
            <a:fld id="{72FA3310-9B85-A841-BD68-0077F3180B88}" type="datetimeFigureOut">
              <a:rPr lang="en-US" smtClean="0"/>
              <a:t>5/30/11</a:t>
            </a:fld>
            <a:endParaRPr lang="en-US"/>
          </a:p>
        </p:txBody>
      </p:sp>
      <p:sp>
        <p:nvSpPr>
          <p:cNvPr id="13" name="Slide Number Placeholder 12"/>
          <p:cNvSpPr>
            <a:spLocks noGrp="1"/>
          </p:cNvSpPr>
          <p:nvPr>
            <p:ph type="sldNum" sz="quarter" idx="11"/>
          </p:nvPr>
        </p:nvSpPr>
        <p:spPr>
          <a:xfrm>
            <a:off x="0" y="1752600"/>
            <a:ext cx="1295400" cy="701676"/>
          </a:xfrm>
        </p:spPr>
        <p:txBody>
          <a:bodyPr>
            <a:noAutofit/>
          </a:bodyPr>
          <a:lstStyle>
            <a:lvl1pPr>
              <a:defRPr sz="2400">
                <a:solidFill>
                  <a:srgbClr val="FFFFFF"/>
                </a:solidFill>
              </a:defRPr>
            </a:lvl1pPr>
          </a:lstStyle>
          <a:p>
            <a:pPr algn="ctr" eaLnBrk="1" latinLnBrk="0" hangingPunct="1"/>
            <a:fld id="{F0C94032-CD4C-4C25-B0C2-CEC720522D92}" type="slidenum">
              <a:rPr kumimoji="0" lang="en-US" smtClean="0"/>
              <a:pPr algn="ctr" eaLnBrk="1" latinLnBrk="0" hangingPunct="1"/>
              <a:t>‹#›</a:t>
            </a:fld>
            <a:endParaRPr kumimoji="0" lang="en-US" sz="2400" dirty="0">
              <a:solidFill>
                <a:srgbClr val="FFFFFF"/>
              </a:solidFill>
            </a:endParaRPr>
          </a:p>
        </p:txBody>
      </p:sp>
      <p:sp>
        <p:nvSpPr>
          <p:cNvPr id="14" name="Footer Placeholder 13"/>
          <p:cNvSpPr>
            <a:spLocks noGrp="1"/>
          </p:cNvSpPr>
          <p:nvPr>
            <p:ph type="ftr" sz="quarter" idx="12"/>
          </p:nvPr>
        </p:nvSpPr>
        <p:spPr/>
        <p:txBody>
          <a:bodyPr/>
          <a:lstStyle/>
          <a:p>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9" name="Content Placeholder 8"/>
          <p:cNvSpPr>
            <a:spLocks noGrp="1"/>
          </p:cNvSpPr>
          <p:nvPr>
            <p:ph sz="quarter" idx="1"/>
          </p:nvPr>
        </p:nvSpPr>
        <p:spPr>
          <a:xfrm>
            <a:off x="609600" y="1589567"/>
            <a:ext cx="38862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844901" y="1589567"/>
            <a:ext cx="38862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8" name="Date Placeholder 7"/>
          <p:cNvSpPr>
            <a:spLocks noGrp="1"/>
          </p:cNvSpPr>
          <p:nvPr>
            <p:ph type="dt" sz="half" idx="15"/>
          </p:nvPr>
        </p:nvSpPr>
        <p:spPr/>
        <p:txBody>
          <a:bodyPr rtlCol="0"/>
          <a:lstStyle/>
          <a:p>
            <a:fld id="{72FA3310-9B85-A841-BD68-0077F3180B88}" type="datetimeFigureOut">
              <a:rPr lang="en-US" smtClean="0"/>
              <a:t>5/30/11</a:t>
            </a:fld>
            <a:endParaRPr lang="en-US"/>
          </a:p>
        </p:txBody>
      </p:sp>
      <p:sp>
        <p:nvSpPr>
          <p:cNvPr id="10" name="Slide Number Placeholder 9"/>
          <p:cNvSpPr>
            <a:spLocks noGrp="1"/>
          </p:cNvSpPr>
          <p:nvPr>
            <p:ph type="sldNum" sz="quarter" idx="16"/>
          </p:nvPr>
        </p:nvSpPr>
        <p:spPr/>
        <p:txBody>
          <a:bodyPr rtlCol="0"/>
          <a:lstStyle/>
          <a:p>
            <a:fld id="{45A1A23C-2376-454B-91FA-F80F690AAF6C}" type="slidenum">
              <a:rPr lang="en-US" smtClean="0"/>
              <a:t>‹#›</a:t>
            </a:fld>
            <a:endParaRPr lang="en-US"/>
          </a:p>
        </p:txBody>
      </p:sp>
      <p:sp>
        <p:nvSpPr>
          <p:cNvPr id="12" name="Footer Placeholder 11"/>
          <p:cNvSpPr>
            <a:spLocks noGrp="1"/>
          </p:cNvSpPr>
          <p:nvPr>
            <p:ph type="ftr" sz="quarter" idx="17"/>
          </p:nvPr>
        </p:nvSpPr>
        <p:spPr/>
        <p:txBody>
          <a:bodyPr rtlCol="0"/>
          <a:lstStyle/>
          <a:p>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3400" y="273050"/>
            <a:ext cx="8153400" cy="869950"/>
          </a:xfrm>
        </p:spPr>
        <p:txBody>
          <a:bodyPr anchor="ctr"/>
          <a:lstStyle>
            <a:lvl1pPr>
              <a:defRPr/>
            </a:lvl1pPr>
          </a:lstStyle>
          <a:p>
            <a:r>
              <a:rPr kumimoji="0" lang="en-US" smtClean="0"/>
              <a:t>Click to edit Master title style</a:t>
            </a:r>
            <a:endParaRPr kumimoji="0" lang="en-US"/>
          </a:p>
        </p:txBody>
      </p:sp>
      <p:sp>
        <p:nvSpPr>
          <p:cNvPr id="11" name="Content Placeholder 10"/>
          <p:cNvSpPr>
            <a:spLocks noGrp="1"/>
          </p:cNvSpPr>
          <p:nvPr>
            <p:ph sz="quarter" idx="2"/>
          </p:nvPr>
        </p:nvSpPr>
        <p:spPr>
          <a:xfrm>
            <a:off x="609600" y="2438400"/>
            <a:ext cx="3886200" cy="35814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800600" y="2438400"/>
            <a:ext cx="3886200" cy="35814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9"/>
          <p:cNvSpPr>
            <a:spLocks noGrp="1"/>
          </p:cNvSpPr>
          <p:nvPr>
            <p:ph type="dt" sz="half" idx="15"/>
          </p:nvPr>
        </p:nvSpPr>
        <p:spPr/>
        <p:txBody>
          <a:bodyPr rtlCol="0"/>
          <a:lstStyle/>
          <a:p>
            <a:fld id="{72FA3310-9B85-A841-BD68-0077F3180B88}" type="datetimeFigureOut">
              <a:rPr lang="en-US" smtClean="0"/>
              <a:t>5/30/11</a:t>
            </a:fld>
            <a:endParaRPr lang="en-US"/>
          </a:p>
        </p:txBody>
      </p:sp>
      <p:sp>
        <p:nvSpPr>
          <p:cNvPr id="12" name="Slide Number Placeholder 11"/>
          <p:cNvSpPr>
            <a:spLocks noGrp="1"/>
          </p:cNvSpPr>
          <p:nvPr>
            <p:ph type="sldNum" sz="quarter" idx="16"/>
          </p:nvPr>
        </p:nvSpPr>
        <p:spPr/>
        <p:txBody>
          <a:bodyPr rtlCol="0"/>
          <a:lstStyle/>
          <a:p>
            <a:fld id="{45A1A23C-2376-454B-91FA-F80F690AAF6C}" type="slidenum">
              <a:rPr lang="en-US" smtClean="0"/>
              <a:t>‹#›</a:t>
            </a:fld>
            <a:endParaRPr lang="en-US"/>
          </a:p>
        </p:txBody>
      </p:sp>
      <p:sp>
        <p:nvSpPr>
          <p:cNvPr id="14" name="Footer Placeholder 13"/>
          <p:cNvSpPr>
            <a:spLocks noGrp="1"/>
          </p:cNvSpPr>
          <p:nvPr>
            <p:ph type="ftr" sz="quarter" idx="17"/>
          </p:nvPr>
        </p:nvSpPr>
        <p:spPr/>
        <p:txBody>
          <a:bodyPr rtlCol="0"/>
          <a:lstStyle/>
          <a:p>
            <a:endParaRPr lang="en-US"/>
          </a:p>
        </p:txBody>
      </p:sp>
      <p:sp>
        <p:nvSpPr>
          <p:cNvPr id="16" name="Text Placeholder 15"/>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5" name="Text Placeholder 14"/>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72FA3310-9B85-A841-BD68-0077F3180B88}" type="datetimeFigureOut">
              <a:rPr lang="en-US" smtClean="0"/>
              <a:t>5/30/11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lvl1pPr>
              <a:defRPr>
                <a:solidFill>
                  <a:srgbClr val="FFFFFF"/>
                </a:solidFill>
              </a:defRPr>
            </a:lvl1pPr>
          </a:lstStyle>
          <a:p>
            <a:fld id="{45A1A23C-2376-454B-91FA-F80F690AAF6C}"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2FA3310-9B85-A841-BD68-0077F3180B88}" type="datetimeFigureOut">
              <a:rPr lang="en-US" smtClean="0"/>
              <a:t>5/30/11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a:xfrm>
            <a:off x="0" y="6248400"/>
            <a:ext cx="533400" cy="381000"/>
          </a:xfrm>
        </p:spPr>
        <p:txBody>
          <a:bodyPr/>
          <a:lstStyle>
            <a:lvl1pPr>
              <a:defRPr>
                <a:solidFill>
                  <a:schemeClr val="tx2"/>
                </a:solidFill>
              </a:defRPr>
            </a:lvl1pPr>
          </a:lstStyle>
          <a:p>
            <a:fld id="{45A1A23C-2376-454B-91FA-F80F690AAF6C}"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3050"/>
            <a:ext cx="8077200" cy="869950"/>
          </a:xfrm>
        </p:spPr>
        <p:txBody>
          <a:bodyPr anchor="ctr"/>
          <a:lstStyle>
            <a:lvl1pPr algn="l">
              <a:buNone/>
              <a:defRPr sz="4400" b="0"/>
            </a:lvl1p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72FA3310-9B85-A841-BD68-0077F3180B88}" type="datetimeFigureOut">
              <a:rPr lang="en-US" smtClean="0"/>
              <a:t>5/30/11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lvl1pPr>
              <a:defRPr>
                <a:solidFill>
                  <a:srgbClr val="FFFFFF"/>
                </a:solidFill>
              </a:defRPr>
            </a:lvl1pPr>
          </a:lstStyle>
          <a:p>
            <a:fld id="{45A1A23C-2376-454B-91FA-F80F690AAF6C}" type="slidenum">
              <a:rPr lang="en-US" smtClean="0"/>
              <a:t>‹#›</a:t>
            </a:fld>
            <a:endParaRPr lang="en-US"/>
          </a:p>
        </p:txBody>
      </p:sp>
      <p:sp>
        <p:nvSpPr>
          <p:cNvPr id="3" name="Text Placeholder 2"/>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9" name="Content Placeholder 8"/>
          <p:cNvSpPr>
            <a:spLocks noGrp="1"/>
          </p:cNvSpPr>
          <p:nvPr>
            <p:ph sz="quarter" idx="1"/>
          </p:nvPr>
        </p:nvSpPr>
        <p:spPr>
          <a:xfrm>
            <a:off x="2362200" y="1752600"/>
            <a:ext cx="6400800" cy="44196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picTx" preserve="1">
  <p:cSld name="Picture with Caption">
    <p:bg>
      <p:bgRef idx="1003">
        <a:schemeClr val="bg2"/>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8" name="Rectangle 7"/>
          <p:cNvSpPr/>
          <p:nvPr/>
        </p:nvSpPr>
        <p:spPr bwMode="white">
          <a:xfrm>
            <a:off x="-9144" y="4572000"/>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9144" y="4663440"/>
            <a:ext cx="1463040"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1545336" y="4654296"/>
            <a:ext cx="7598664"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600200" y="4648200"/>
            <a:ext cx="7315200" cy="685800"/>
          </a:xfrm>
        </p:spPr>
        <p:txBody>
          <a:bodyPr anchor="ctr"/>
          <a:lstStyle>
            <a:lvl1pPr algn="l">
              <a:buNone/>
              <a:defRPr sz="2800" b="0">
                <a:solidFill>
                  <a:srgbClr val="FFFFFF"/>
                </a:solidFill>
              </a:defRPr>
            </a:lvl1pPr>
          </a:lstStyle>
          <a:p>
            <a:r>
              <a:rPr kumimoji="0" lang="en-US" smtClean="0"/>
              <a:t>Click to edit Master title style</a:t>
            </a:r>
            <a:endParaRPr kumimoji="0" lang="en-US"/>
          </a:p>
        </p:txBody>
      </p:sp>
      <p:sp>
        <p:nvSpPr>
          <p:cNvPr id="11" name="Rectangle 10"/>
          <p:cNvSpPr/>
          <p:nvPr/>
        </p:nvSpPr>
        <p:spPr bwMode="white">
          <a:xfrm>
            <a:off x="1447800" y="0"/>
            <a:ext cx="100584" cy="6867144"/>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Date Placeholder 11"/>
          <p:cNvSpPr>
            <a:spLocks noGrp="1"/>
          </p:cNvSpPr>
          <p:nvPr>
            <p:ph type="dt" sz="half" idx="10"/>
          </p:nvPr>
        </p:nvSpPr>
        <p:spPr>
          <a:xfrm>
            <a:off x="6248400" y="6248400"/>
            <a:ext cx="2667000" cy="365125"/>
          </a:xfrm>
        </p:spPr>
        <p:txBody>
          <a:bodyPr rtlCol="0"/>
          <a:lstStyle/>
          <a:p>
            <a:fld id="{72FA3310-9B85-A841-BD68-0077F3180B88}" type="datetimeFigureOut">
              <a:rPr lang="en-US" smtClean="0"/>
              <a:t>5/30/11</a:t>
            </a:fld>
            <a:endParaRPr lang="en-US"/>
          </a:p>
        </p:txBody>
      </p:sp>
      <p:sp>
        <p:nvSpPr>
          <p:cNvPr id="13" name="Slide Number Placeholder 12"/>
          <p:cNvSpPr>
            <a:spLocks noGrp="1"/>
          </p:cNvSpPr>
          <p:nvPr>
            <p:ph type="sldNum" sz="quarter" idx="11"/>
          </p:nvPr>
        </p:nvSpPr>
        <p:spPr>
          <a:xfrm>
            <a:off x="0" y="4667249"/>
            <a:ext cx="1447800" cy="663578"/>
          </a:xfrm>
        </p:spPr>
        <p:txBody>
          <a:bodyPr rtlCol="0"/>
          <a:lstStyle>
            <a:lvl1pPr>
              <a:defRPr sz="2800"/>
            </a:lvl1pPr>
          </a:lstStyle>
          <a:p>
            <a:fld id="{45A1A23C-2376-454B-91FA-F80F690AAF6C}" type="slidenum">
              <a:rPr lang="en-US" smtClean="0"/>
              <a:t>‹#›</a:t>
            </a:fld>
            <a:endParaRPr lang="en-US"/>
          </a:p>
        </p:txBody>
      </p:sp>
      <p:sp>
        <p:nvSpPr>
          <p:cNvPr id="14" name="Footer Placeholder 13"/>
          <p:cNvSpPr>
            <a:spLocks noGrp="1"/>
          </p:cNvSpPr>
          <p:nvPr>
            <p:ph type="ftr" sz="quarter" idx="12"/>
          </p:nvPr>
        </p:nvSpPr>
        <p:spPr>
          <a:xfrm>
            <a:off x="1600200" y="6248206"/>
            <a:ext cx="4572000" cy="365125"/>
          </a:xfrm>
        </p:spPr>
        <p:txBody>
          <a:bodyPr rtlCol="0"/>
          <a:lstStyle/>
          <a:p>
            <a:endParaRPr lang="en-US"/>
          </a:p>
        </p:txBody>
      </p:sp>
      <p:sp>
        <p:nvSpPr>
          <p:cNvPr id="3" name="Picture Placeholder 2"/>
          <p:cNvSpPr>
            <a:spLocks noGrp="1"/>
          </p:cNvSpPr>
          <p:nvPr>
            <p:ph type="pic" idx="1"/>
          </p:nvPr>
        </p:nvSpPr>
        <p:spPr>
          <a:xfrm>
            <a:off x="1560576" y="0"/>
            <a:ext cx="7583424" cy="4568952"/>
          </a:xfrm>
          <a:solidFill>
            <a:schemeClr val="accent1">
              <a:tint val="40000"/>
            </a:schemeClr>
          </a:solidFill>
          <a:ln>
            <a:noFill/>
          </a:ln>
        </p:spPr>
        <p:txBody>
          <a:bodyPr/>
          <a:lstStyle>
            <a:lvl1pPr marL="0" indent="0">
              <a:buNone/>
              <a:defRPr sz="3200"/>
            </a:lvl1pPr>
          </a:lstStyle>
          <a:p>
            <a:r>
              <a:rPr kumimoji="0" lang="en-US" smtClean="0"/>
              <a:t>Click icon to add picture</a:t>
            </a:r>
            <a:endParaRPr kumimoji="0" lang="en-US" dirty="0"/>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609600" y="228600"/>
            <a:ext cx="8153400" cy="990600"/>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612648" y="1600200"/>
            <a:ext cx="8153400" cy="452628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096000" y="6248400"/>
            <a:ext cx="2667000" cy="365125"/>
          </a:xfrm>
          <a:prstGeom prst="rect">
            <a:avLst/>
          </a:prstGeom>
        </p:spPr>
        <p:txBody>
          <a:bodyPr vert="horz" anchor="ctr" anchorCtr="0"/>
          <a:lstStyle>
            <a:lvl1pPr algn="l" eaLnBrk="1" latinLnBrk="0" hangingPunct="1">
              <a:defRPr kumimoji="0" sz="1400">
                <a:solidFill>
                  <a:schemeClr val="tx2"/>
                </a:solidFill>
              </a:defRPr>
            </a:lvl1pPr>
          </a:lstStyle>
          <a:p>
            <a:fld id="{72FA3310-9B85-A841-BD68-0077F3180B88}" type="datetimeFigureOut">
              <a:rPr lang="en-US" smtClean="0"/>
              <a:t>5/30/11</a:t>
            </a:fld>
            <a:endParaRPr lang="en-US"/>
          </a:p>
        </p:txBody>
      </p:sp>
      <p:sp>
        <p:nvSpPr>
          <p:cNvPr id="3" name="Footer Placeholder 2"/>
          <p:cNvSpPr>
            <a:spLocks noGrp="1"/>
          </p:cNvSpPr>
          <p:nvPr>
            <p:ph type="ftr" sz="quarter" idx="3"/>
          </p:nvPr>
        </p:nvSpPr>
        <p:spPr>
          <a:xfrm>
            <a:off x="609600" y="6248206"/>
            <a:ext cx="5421083" cy="365125"/>
          </a:xfrm>
          <a:prstGeom prst="rect">
            <a:avLst/>
          </a:prstGeom>
        </p:spPr>
        <p:txBody>
          <a:bodyPr vert="horz" anchor="ctr"/>
          <a:lstStyle>
            <a:lvl1pPr algn="r" eaLnBrk="1" latinLnBrk="0" hangingPunct="1">
              <a:defRPr kumimoji="0" sz="1400">
                <a:solidFill>
                  <a:schemeClr val="tx2"/>
                </a:solidFill>
              </a:defRPr>
            </a:lvl1pPr>
          </a:lstStyle>
          <a:p>
            <a:endParaRPr lang="en-US"/>
          </a:p>
        </p:txBody>
      </p:sp>
      <p:sp>
        <p:nvSpPr>
          <p:cNvPr id="7" name="Rectangle 6"/>
          <p:cNvSpPr/>
          <p:nvPr/>
        </p:nvSpPr>
        <p:spPr bwMode="white">
          <a:xfrm>
            <a:off x="0" y="1234440"/>
            <a:ext cx="9144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280160"/>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590550" y="1280160"/>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0" y="1272222"/>
            <a:ext cx="533400" cy="244476"/>
          </a:xfrm>
          <a:prstGeom prst="rect">
            <a:avLst/>
          </a:prstGeom>
        </p:spPr>
        <p:txBody>
          <a:bodyPr vert="horz" anchor="ctr" anchorCtr="0">
            <a:normAutofit/>
          </a:bodyPr>
          <a:lstStyle>
            <a:lvl1pPr algn="ctr" eaLnBrk="1" latinLnBrk="0" hangingPunct="1">
              <a:defRPr kumimoji="0" sz="1400" b="1">
                <a:solidFill>
                  <a:srgbClr val="FFFFFF"/>
                </a:solidFill>
              </a:defRPr>
            </a:lvl1pPr>
          </a:lstStyle>
          <a:p>
            <a:fld id="{45A1A23C-2376-454B-91FA-F80F690AAF6C}"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730" r:id="rId1"/>
    <p:sldLayoutId id="2147483731" r:id="rId2"/>
    <p:sldLayoutId id="2147483732" r:id="rId3"/>
    <p:sldLayoutId id="2147483733" r:id="rId4"/>
    <p:sldLayoutId id="2147483734" r:id="rId5"/>
    <p:sldLayoutId id="2147483735" r:id="rId6"/>
    <p:sldLayoutId id="2147483736" r:id="rId7"/>
    <p:sldLayoutId id="2147483737" r:id="rId8"/>
    <p:sldLayoutId id="2147483738" r:id="rId9"/>
    <p:sldLayoutId id="2147483739" r:id="rId10"/>
    <p:sldLayoutId id="2147483740" r:id="rId11"/>
  </p:sldLayoutIdLst>
  <p:txStyles>
    <p:titleStyle>
      <a:lvl1pPr algn="l" rtl="0" eaLnBrk="1" latinLnBrk="0" hangingPunct="1">
        <a:spcBef>
          <a:spcPct val="0"/>
        </a:spcBef>
        <a:buNone/>
        <a:defRPr kumimoji="0" sz="4400" kern="1200">
          <a:solidFill>
            <a:schemeClr val="tx2"/>
          </a:solidFill>
          <a:latin typeface="+mj-lt"/>
          <a:ea typeface="+mj-ea"/>
          <a:cs typeface="+mj-cs"/>
        </a:defRPr>
      </a:lvl1pPr>
    </p:titleStyle>
    <p:bodyStyle>
      <a:lvl1pPr marL="320040" indent="-320040" algn="l" rtl="0" eaLnBrk="1" latinLnBrk="0" hangingPunct="1">
        <a:spcBef>
          <a:spcPts val="700"/>
        </a:spcBef>
        <a:buClr>
          <a:schemeClr val="accent2"/>
        </a:buClr>
        <a:buSzPct val="60000"/>
        <a:buFont typeface="Wingdings"/>
        <a:buChar char=""/>
        <a:defRPr kumimoji="0"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eg"/><Relationship Id="rId3" Type="http://schemas.openxmlformats.org/officeDocument/2006/relationships/image" Target="../media/image4.jpe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dirty="0" smtClean="0"/>
              <a:t>A study on the correlation of environmental concern and age </a:t>
            </a:r>
            <a:endParaRPr lang="en-US" dirty="0"/>
          </a:p>
        </p:txBody>
      </p:sp>
      <p:sp>
        <p:nvSpPr>
          <p:cNvPr id="3" name="Subtitle 2"/>
          <p:cNvSpPr>
            <a:spLocks noGrp="1"/>
          </p:cNvSpPr>
          <p:nvPr>
            <p:ph type="subTitle" idx="1"/>
          </p:nvPr>
        </p:nvSpPr>
        <p:spPr/>
        <p:txBody>
          <a:bodyPr/>
          <a:lstStyle/>
          <a:p>
            <a:r>
              <a:rPr lang="en-US" dirty="0" smtClean="0"/>
              <a:t>By Sam West</a:t>
            </a: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Conclusion </a:t>
            </a:r>
            <a:endParaRPr lang="en-US" dirty="0"/>
          </a:p>
        </p:txBody>
      </p:sp>
      <p:sp>
        <p:nvSpPr>
          <p:cNvPr id="3" name="Content Placeholder 2"/>
          <p:cNvSpPr>
            <a:spLocks noGrp="1"/>
          </p:cNvSpPr>
          <p:nvPr>
            <p:ph sz="quarter" idx="1"/>
          </p:nvPr>
        </p:nvSpPr>
        <p:spPr/>
        <p:txBody>
          <a:bodyPr/>
          <a:lstStyle/>
          <a:p>
            <a:r>
              <a:rPr lang="en-US" dirty="0" smtClean="0"/>
              <a:t>Had strong concern in few area’s except for the most published one’s </a:t>
            </a:r>
          </a:p>
          <a:p>
            <a:r>
              <a:rPr lang="en-US" dirty="0" smtClean="0"/>
              <a:t>Age does not have an effect on the overall concern of each individual </a:t>
            </a:r>
          </a:p>
          <a:p>
            <a:r>
              <a:rPr lang="en-US" dirty="0" smtClean="0"/>
              <a:t>Level of income does not have a major impact  </a:t>
            </a: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Problem of Environmentalism </a:t>
            </a:r>
            <a:endParaRPr lang="en-US" dirty="0"/>
          </a:p>
        </p:txBody>
      </p:sp>
      <p:sp>
        <p:nvSpPr>
          <p:cNvPr id="5" name="Content Placeholder 4"/>
          <p:cNvSpPr>
            <a:spLocks noGrp="1"/>
          </p:cNvSpPr>
          <p:nvPr>
            <p:ph sz="quarter" idx="1"/>
          </p:nvPr>
        </p:nvSpPr>
        <p:spPr/>
        <p:txBody>
          <a:bodyPr/>
          <a:lstStyle/>
          <a:p>
            <a:pPr>
              <a:buNone/>
            </a:pPr>
            <a:r>
              <a:rPr lang="en-US" dirty="0" smtClean="0"/>
              <a:t>	The Demographics effect what policy is set in place.  </a:t>
            </a:r>
          </a:p>
          <a:p>
            <a:pPr>
              <a:buNone/>
            </a:pPr>
            <a:r>
              <a:rPr lang="en-US" dirty="0" smtClean="0"/>
              <a:t>   Often Extreme views are most represented (i.e. lobbies) </a:t>
            </a:r>
          </a:p>
          <a:p>
            <a:pPr>
              <a:buNone/>
            </a:pPr>
            <a:r>
              <a:rPr lang="en-US" dirty="0" smtClean="0"/>
              <a:t>	Most people have NO real opinion on environmental policy  </a:t>
            </a:r>
          </a:p>
          <a:p>
            <a:pPr>
              <a:buNone/>
            </a:pPr>
            <a:endParaRPr lang="en-US" dirty="0" smtClean="0"/>
          </a:p>
        </p:txBody>
      </p:sp>
      <p:pic>
        <p:nvPicPr>
          <p:cNvPr id="6" name="Picture 5" descr="greenpeace40765r.jpg"/>
          <p:cNvPicPr>
            <a:picLocks noChangeAspect="1"/>
          </p:cNvPicPr>
          <p:nvPr/>
        </p:nvPicPr>
        <p:blipFill>
          <a:blip r:embed="rId2"/>
          <a:stretch>
            <a:fillRect/>
          </a:stretch>
        </p:blipFill>
        <p:spPr>
          <a:xfrm>
            <a:off x="5056784" y="4367231"/>
            <a:ext cx="4087215" cy="1977491"/>
          </a:xfrm>
          <a:prstGeom prst="rect">
            <a:avLst/>
          </a:prstGeom>
        </p:spPr>
      </p:pic>
      <p:pic>
        <p:nvPicPr>
          <p:cNvPr id="7" name="Picture 6" descr="apiLogo.jpg"/>
          <p:cNvPicPr>
            <a:picLocks noChangeAspect="1"/>
          </p:cNvPicPr>
          <p:nvPr/>
        </p:nvPicPr>
        <p:blipFill>
          <a:blip r:embed="rId3"/>
          <a:stretch>
            <a:fillRect/>
          </a:stretch>
        </p:blipFill>
        <p:spPr>
          <a:xfrm>
            <a:off x="215026" y="4347200"/>
            <a:ext cx="4606708" cy="1535569"/>
          </a:xfrm>
          <a:prstGeom prst="rect">
            <a:avLst/>
          </a:prstGeom>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Background information </a:t>
            </a:r>
            <a:endParaRPr lang="en-US" dirty="0"/>
          </a:p>
        </p:txBody>
      </p:sp>
      <p:sp>
        <p:nvSpPr>
          <p:cNvPr id="3" name="Content Placeholder 2"/>
          <p:cNvSpPr>
            <a:spLocks noGrp="1"/>
          </p:cNvSpPr>
          <p:nvPr>
            <p:ph sz="quarter" idx="1"/>
          </p:nvPr>
        </p:nvSpPr>
        <p:spPr/>
        <p:txBody>
          <a:bodyPr/>
          <a:lstStyle/>
          <a:p>
            <a:r>
              <a:rPr lang="en-US" dirty="0" smtClean="0"/>
              <a:t>The Underling information on the town of Southeast  </a:t>
            </a:r>
          </a:p>
          <a:p>
            <a:r>
              <a:rPr lang="en-US" dirty="0" smtClean="0"/>
              <a:t>Pop 18,070. Average age 37.5 Median household income was $70,830 (as of 2009)</a:t>
            </a:r>
          </a:p>
          <a:p>
            <a:r>
              <a:rPr lang="en-US" dirty="0" smtClean="0"/>
              <a:t>Voted largely conservative in last election </a:t>
            </a:r>
          </a:p>
          <a:p>
            <a:endParaRPr lang="en-US" dirty="0"/>
          </a:p>
        </p:txBody>
      </p:sp>
      <p:pic>
        <p:nvPicPr>
          <p:cNvPr id="4" name="Picture 3" descr="764457-southeast-plumbing-and-heating--southeast-ny--map2.png"/>
          <p:cNvPicPr>
            <a:picLocks noChangeAspect="1"/>
          </p:cNvPicPr>
          <p:nvPr/>
        </p:nvPicPr>
        <p:blipFill>
          <a:blip r:embed="rId2"/>
          <a:stretch>
            <a:fillRect/>
          </a:stretch>
        </p:blipFill>
        <p:spPr>
          <a:xfrm>
            <a:off x="2973575" y="3599157"/>
            <a:ext cx="2994422" cy="2994422"/>
          </a:xfrm>
          <a:prstGeom prst="rect">
            <a:avLst/>
          </a:prstGeom>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Hypothesis </a:t>
            </a:r>
            <a:endParaRPr lang="en-US" dirty="0"/>
          </a:p>
        </p:txBody>
      </p:sp>
      <p:sp>
        <p:nvSpPr>
          <p:cNvPr id="3" name="Content Placeholder 2"/>
          <p:cNvSpPr>
            <a:spLocks noGrp="1"/>
          </p:cNvSpPr>
          <p:nvPr>
            <p:ph sz="quarter" idx="1"/>
          </p:nvPr>
        </p:nvSpPr>
        <p:spPr/>
        <p:txBody>
          <a:bodyPr/>
          <a:lstStyle/>
          <a:p>
            <a:r>
              <a:rPr lang="en-US" dirty="0" smtClean="0"/>
              <a:t>The theory that was projected prior to the experiment was that age would in fact have a large effect on environmental opinion and concern. Age would have such a large effect on the outcome </a:t>
            </a:r>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sz="quarter" idx="1"/>
          </p:nvPr>
        </p:nvSpPr>
        <p:spPr/>
        <p:txBody>
          <a:bodyPr/>
          <a:lstStyle/>
          <a:p>
            <a:endParaRPr lang="en-US"/>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About the Data Collection</a:t>
            </a:r>
            <a:endParaRPr lang="en-US" dirty="0"/>
          </a:p>
        </p:txBody>
      </p:sp>
      <p:sp>
        <p:nvSpPr>
          <p:cNvPr id="3" name="Content Placeholder 2"/>
          <p:cNvSpPr>
            <a:spLocks noGrp="1"/>
          </p:cNvSpPr>
          <p:nvPr>
            <p:ph sz="quarter" idx="1"/>
          </p:nvPr>
        </p:nvSpPr>
        <p:spPr/>
        <p:txBody>
          <a:bodyPr/>
          <a:lstStyle/>
          <a:p>
            <a:r>
              <a:rPr lang="en-US" dirty="0" smtClean="0"/>
              <a:t>Data Collected at the Atlantic and Pacific Tea company and Brewster High School </a:t>
            </a:r>
          </a:p>
          <a:p>
            <a:r>
              <a:rPr lang="en-US" dirty="0" smtClean="0"/>
              <a:t>Ages Between 15 and 62</a:t>
            </a:r>
          </a:p>
          <a:p>
            <a:r>
              <a:rPr lang="en-US" dirty="0" smtClean="0"/>
              <a:t>Most were Employed </a:t>
            </a:r>
          </a:p>
          <a:p>
            <a:r>
              <a:rPr lang="en-US" dirty="0" smtClean="0"/>
              <a:t>Low amount of responses </a:t>
            </a:r>
          </a:p>
          <a:p>
            <a:r>
              <a:rPr lang="en-US" dirty="0" smtClean="0"/>
              <a:t>All Results kept confidential (Human reassurance)  </a:t>
            </a:r>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Survey</a:t>
            </a:r>
            <a:endParaRPr lang="en-US" dirty="0"/>
          </a:p>
        </p:txBody>
      </p:sp>
      <p:sp>
        <p:nvSpPr>
          <p:cNvPr id="3" name="Content Placeholder 2"/>
          <p:cNvSpPr>
            <a:spLocks noGrp="1"/>
          </p:cNvSpPr>
          <p:nvPr>
            <p:ph sz="quarter" idx="1"/>
          </p:nvPr>
        </p:nvSpPr>
        <p:spPr>
          <a:xfrm>
            <a:off x="-1" y="1053091"/>
            <a:ext cx="9385345" cy="5616487"/>
          </a:xfrm>
        </p:spPr>
        <p:txBody>
          <a:bodyPr>
            <a:normAutofit fontScale="32500" lnSpcReduction="20000"/>
          </a:bodyPr>
          <a:lstStyle/>
          <a:p>
            <a:r>
              <a:rPr lang="en-US" dirty="0" smtClean="0"/>
              <a:t>Questionnaire: </a:t>
            </a:r>
          </a:p>
          <a:p>
            <a:r>
              <a:rPr lang="en-US" dirty="0" smtClean="0"/>
              <a:t>This is a Study that is based around your environmental attitudes. We would like to know how you feel about the environment. We are also asking you about the demographics of your age, your occupation, and the place that you reside. Answering these question’s  will not take more than a few minutes of your time. All answer’s given will remain confidential. </a:t>
            </a:r>
          </a:p>
          <a:p>
            <a:r>
              <a:rPr lang="en-US" dirty="0" smtClean="0"/>
              <a:t>Age:______ </a:t>
            </a:r>
          </a:p>
          <a:p>
            <a:r>
              <a:rPr lang="en-US" dirty="0" smtClean="0"/>
              <a:t>Occupation (If any):_________ </a:t>
            </a:r>
          </a:p>
          <a:p>
            <a:r>
              <a:rPr lang="en-US" dirty="0" smtClean="0"/>
              <a:t>Area where you reside:_________  </a:t>
            </a:r>
          </a:p>
          <a:p>
            <a:r>
              <a:rPr lang="en-US" dirty="0" smtClean="0"/>
              <a:t>Place a number from 1 to 10 in the blank provided (1 being the lowest level of concern, 10 being the highest of your concern). </a:t>
            </a:r>
          </a:p>
          <a:p>
            <a:pPr lvl="0"/>
            <a:r>
              <a:rPr lang="en-US" dirty="0" smtClean="0"/>
              <a:t>How important are issues that concern threat’s to the environment in your life?______</a:t>
            </a:r>
          </a:p>
          <a:p>
            <a:pPr lvl="0"/>
            <a:r>
              <a:rPr lang="en-US" dirty="0" smtClean="0"/>
              <a:t>How important is the threat of Global Warming to your life______ </a:t>
            </a:r>
          </a:p>
          <a:p>
            <a:pPr lvl="0"/>
            <a:r>
              <a:rPr lang="en-US" dirty="0" smtClean="0"/>
              <a:t>To what extent are you involved in preventing Global Warming?______</a:t>
            </a:r>
          </a:p>
          <a:p>
            <a:pPr lvl="0"/>
            <a:r>
              <a:rPr lang="en-US" dirty="0" smtClean="0"/>
              <a:t>Do you feel threatened by rising sea level?______</a:t>
            </a:r>
          </a:p>
          <a:p>
            <a:pPr lvl="0"/>
            <a:r>
              <a:rPr lang="en-US" dirty="0" smtClean="0"/>
              <a:t>Were you upset by the BP oil disaster (1 being not at all effected, 10 strongly effected)?______</a:t>
            </a:r>
          </a:p>
          <a:p>
            <a:pPr lvl="0"/>
            <a:r>
              <a:rPr lang="en-US" dirty="0" smtClean="0"/>
              <a:t>Does the threat of overfishing (i.e. salmon, swordfish, cod) prevent you from buying fish as a  meal?_____</a:t>
            </a:r>
          </a:p>
          <a:p>
            <a:pPr lvl="0"/>
            <a:r>
              <a:rPr lang="en-US" dirty="0" smtClean="0"/>
              <a:t>Does Large Scale Deforestation concern you (clear cutting)?______ </a:t>
            </a:r>
          </a:p>
          <a:p>
            <a:pPr lvl="0"/>
            <a:r>
              <a:rPr lang="en-US" dirty="0" smtClean="0"/>
              <a:t>Does Disruption of local Ecology (building of houses and roads) concern you?______ </a:t>
            </a:r>
          </a:p>
          <a:p>
            <a:pPr lvl="0"/>
            <a:r>
              <a:rPr lang="en-US" dirty="0" smtClean="0"/>
              <a:t>Do you care about the stability of the of the local ecology (i.e. invasive species)?______</a:t>
            </a:r>
          </a:p>
          <a:p>
            <a:pPr lvl="0"/>
            <a:r>
              <a:rPr lang="en-US" dirty="0" smtClean="0"/>
              <a:t>Are you concerned about Algae blooms in your local watershed?______</a:t>
            </a:r>
          </a:p>
          <a:p>
            <a:r>
              <a:rPr lang="en-US" dirty="0" smtClean="0"/>
              <a:t> </a:t>
            </a:r>
          </a:p>
          <a:p>
            <a:r>
              <a:rPr lang="en-US" dirty="0" smtClean="0"/>
              <a:t>Please List bellow what your most concerned about related </a:t>
            </a:r>
          </a:p>
          <a:p>
            <a:r>
              <a:rPr lang="en-US" dirty="0" smtClean="0"/>
              <a:t>1)</a:t>
            </a:r>
          </a:p>
          <a:p>
            <a:r>
              <a:rPr lang="en-US" dirty="0" smtClean="0"/>
              <a:t>2)</a:t>
            </a:r>
          </a:p>
          <a:p>
            <a:r>
              <a:rPr lang="en-US" dirty="0" smtClean="0"/>
              <a:t>3)</a:t>
            </a:r>
          </a:p>
          <a:p>
            <a:r>
              <a:rPr lang="en-US" dirty="0" smtClean="0"/>
              <a:t>4)</a:t>
            </a:r>
          </a:p>
          <a:p>
            <a:r>
              <a:rPr lang="en-US" dirty="0" smtClean="0"/>
              <a:t>5)</a:t>
            </a:r>
          </a:p>
          <a:p>
            <a:r>
              <a:rPr lang="en-US" dirty="0" smtClean="0"/>
              <a:t> </a:t>
            </a:r>
            <a:endParaRPr lang="en-US" dirty="0" smtClean="0"/>
          </a:p>
          <a:p>
            <a:r>
              <a:rPr lang="en-US" dirty="0" smtClean="0"/>
              <a:t/>
            </a:r>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Procedure </a:t>
            </a:r>
            <a:endParaRPr lang="en-US" dirty="0"/>
          </a:p>
        </p:txBody>
      </p:sp>
      <p:sp>
        <p:nvSpPr>
          <p:cNvPr id="3" name="Content Placeholder 2"/>
          <p:cNvSpPr>
            <a:spLocks noGrp="1"/>
          </p:cNvSpPr>
          <p:nvPr>
            <p:ph sz="quarter" idx="1"/>
          </p:nvPr>
        </p:nvSpPr>
        <p:spPr/>
        <p:txBody>
          <a:bodyPr/>
          <a:lstStyle/>
          <a:p>
            <a:r>
              <a:rPr lang="en-US" dirty="0" smtClean="0"/>
              <a:t>Created Survey </a:t>
            </a:r>
          </a:p>
          <a:p>
            <a:r>
              <a:rPr lang="en-US" dirty="0" smtClean="0"/>
              <a:t>Placed Survey in Teachers lounge </a:t>
            </a:r>
          </a:p>
          <a:p>
            <a:r>
              <a:rPr lang="en-US" dirty="0" smtClean="0"/>
              <a:t>Placed  Survey in several student hands (and made sure they responded)</a:t>
            </a:r>
          </a:p>
          <a:p>
            <a:r>
              <a:rPr lang="en-US" dirty="0" smtClean="0"/>
              <a:t>Placed survey near front desk in the A&amp;P </a:t>
            </a:r>
          </a:p>
          <a:p>
            <a:r>
              <a:rPr lang="en-US" dirty="0" smtClean="0"/>
              <a:t>Collected all data that was available </a:t>
            </a:r>
          </a:p>
          <a:p>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Data Collected</a:t>
            </a:r>
            <a:endParaRPr lang="en-US" dirty="0"/>
          </a:p>
        </p:txBody>
      </p:sp>
      <p:sp>
        <p:nvSpPr>
          <p:cNvPr id="3" name="Content Placeholder 2"/>
          <p:cNvSpPr>
            <a:spLocks noGrp="1"/>
          </p:cNvSpPr>
          <p:nvPr>
            <p:ph sz="quarter" idx="1"/>
          </p:nvPr>
        </p:nvSpPr>
        <p:spPr/>
        <p:txBody>
          <a:bodyPr/>
          <a:lstStyle/>
          <a:p>
            <a:r>
              <a:rPr lang="en-US" dirty="0" smtClean="0"/>
              <a:t>Most rank high in concern in Climate change</a:t>
            </a:r>
          </a:p>
          <a:p>
            <a:r>
              <a:rPr lang="en-US" dirty="0" smtClean="0"/>
              <a:t>They Ranked low on tangible damages to the environment </a:t>
            </a:r>
          </a:p>
          <a:p>
            <a:r>
              <a:rPr lang="en-US" dirty="0" smtClean="0"/>
              <a:t>Most </a:t>
            </a:r>
            <a:r>
              <a:rPr lang="en-US" smtClean="0"/>
              <a:t>were employed </a:t>
            </a:r>
          </a:p>
          <a:p>
            <a:endParaRPr lang="en-US"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 Id="rId2" Type="http://schemas.openxmlformats.org/officeDocument/2006/relationships/image" Target="../media/image2.jpeg"/></Relationships>
</file>

<file path=ppt/theme/theme1.xml><?xml version="1.0" encoding="utf-8"?>
<a:theme xmlns:a="http://schemas.openxmlformats.org/drawingml/2006/main" name="Median">
  <a:themeElements>
    <a:clrScheme name="Median">
      <a:dk1>
        <a:sysClr val="windowText" lastClr="000000"/>
      </a:dk1>
      <a:lt1>
        <a:sysClr val="window" lastClr="FFFFFF"/>
      </a:lt1>
      <a:dk2>
        <a:srgbClr val="775F55"/>
      </a:dk2>
      <a:lt2>
        <a:srgbClr val="EBDDC3"/>
      </a:lt2>
      <a:accent1>
        <a:srgbClr val="94B6D2"/>
      </a:accent1>
      <a:accent2>
        <a:srgbClr val="DD8047"/>
      </a:accent2>
      <a:accent3>
        <a:srgbClr val="A5AB81"/>
      </a:accent3>
      <a:accent4>
        <a:srgbClr val="D8B25C"/>
      </a:accent4>
      <a:accent5>
        <a:srgbClr val="7BA79D"/>
      </a:accent5>
      <a:accent6>
        <a:srgbClr val="968C8C"/>
      </a:accent6>
      <a:hlink>
        <a:srgbClr val="F7B615"/>
      </a:hlink>
      <a:folHlink>
        <a:srgbClr val="704404"/>
      </a:folHlink>
    </a:clrScheme>
    <a:fontScheme name="Median">
      <a:majorFont>
        <a:latin typeface="Tw Cen MT"/>
        <a:ea typeface=""/>
        <a:cs typeface=""/>
        <a:font script="Grek" typeface="Calibri"/>
        <a:font script="Cyrl" typeface="Calibri"/>
        <a:font script="Jpan" typeface="ＭＳ Ｐゴシック"/>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w Cen MT"/>
        <a:ea typeface=""/>
        <a:cs typeface=""/>
        <a:font script="Grek" typeface="Calibri"/>
        <a:font script="Cyrl" typeface="Calibri"/>
        <a:font script="Jpan" typeface="ＭＳ Ｐゴシック"/>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Median.thmx</Template>
  <TotalTime>341</TotalTime>
  <Words>542</Words>
  <Application>Microsoft Macintosh PowerPoint</Application>
  <PresentationFormat>On-screen Show (4:3)</PresentationFormat>
  <Paragraphs>58</Paragraphs>
  <Slides>10</Slides>
  <Notes>0</Notes>
  <HiddenSlides>0</HiddenSlides>
  <MMClips>0</MMClips>
  <ScaleCrop>false</ScaleCrop>
  <HeadingPairs>
    <vt:vector size="4" baseType="variant">
      <vt:variant>
        <vt:lpstr>Design Template</vt:lpstr>
      </vt:variant>
      <vt:variant>
        <vt:i4>1</vt:i4>
      </vt:variant>
      <vt:variant>
        <vt:lpstr>Slide Titles</vt:lpstr>
      </vt:variant>
      <vt:variant>
        <vt:i4>10</vt:i4>
      </vt:variant>
    </vt:vector>
  </HeadingPairs>
  <TitlesOfParts>
    <vt:vector size="11" baseType="lpstr">
      <vt:lpstr>Median</vt:lpstr>
      <vt:lpstr>A study on the correlation of environmental concern and age </vt:lpstr>
      <vt:lpstr>The Problem of Environmentalism </vt:lpstr>
      <vt:lpstr>Background information </vt:lpstr>
      <vt:lpstr>Hypothesis </vt:lpstr>
      <vt:lpstr>Slide 5</vt:lpstr>
      <vt:lpstr>About the Data Collection</vt:lpstr>
      <vt:lpstr>Survey</vt:lpstr>
      <vt:lpstr>Procedure </vt:lpstr>
      <vt:lpstr>Data Collected</vt:lpstr>
      <vt:lpstr>Conclusion </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 study on the correlation of environmental concern and age </dc:title>
  <dc:creator>Debra West</dc:creator>
  <cp:lastModifiedBy>Debra West</cp:lastModifiedBy>
  <cp:revision>1</cp:revision>
  <dcterms:created xsi:type="dcterms:W3CDTF">2011-05-30T21:31:57Z</dcterms:created>
  <dcterms:modified xsi:type="dcterms:W3CDTF">2011-05-31T03:13:28Z</dcterms:modified>
</cp:coreProperties>
</file>